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7475200" cy="9753600"/>
  <p:notesSz cx="17475200" cy="97536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56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5428A-C340-8783-E749-E1CFFEEE67C1}"/>
              </a:ext>
            </a:extLst>
          </p:cNvPr>
          <p:cNvSpPr txBox="1"/>
          <p:nvPr/>
        </p:nvSpPr>
        <p:spPr>
          <a:xfrm>
            <a:off x="2688928" y="156443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Brzuszna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C64AA-A3DA-7DA4-9316-3BB6DD52EF01}"/>
              </a:ext>
            </a:extLst>
          </p:cNvPr>
          <p:cNvSpPr txBox="1"/>
          <p:nvPr/>
        </p:nvSpPr>
        <p:spPr>
          <a:xfrm>
            <a:off x="3048968" y="142041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Grzebietowa</a:t>
            </a:r>
            <a:endParaRPr lang="pl-PL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</Words>
  <Application>Microsoft Office PowerPoint</Application>
  <PresentationFormat>Custom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Times New Roman</vt:lpstr>
      <vt:lpstr>Calibri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wduch</dc:creator>
  <cp:lastModifiedBy>Włodzisław Duch</cp:lastModifiedBy>
  <cp:revision>3</cp:revision>
  <dcterms:modified xsi:type="dcterms:W3CDTF">2026-01-23T16:03:52Z</dcterms:modified>
</cp:coreProperties>
</file>